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lab 돋움 미디움" charset="1" panose="02060600000000000000"/>
      <p:regular r:id="rId10"/>
    </p:embeddedFont>
    <p:embeddedFont>
      <p:font typeface="Tlab 돋움 미디움 Bold" charset="1" panose="02060900000000000000"/>
      <p:regular r:id="rId11"/>
    </p:embeddedFont>
    <p:embeddedFont>
      <p:font typeface="Poppins" charset="1" panose="00000500000000000000"/>
      <p:regular r:id="rId12"/>
    </p:embeddedFont>
    <p:embeddedFont>
      <p:font typeface="Poppins Bold" charset="1" panose="00000800000000000000"/>
      <p:regular r:id="rId13"/>
    </p:embeddedFont>
    <p:embeddedFont>
      <p:font typeface="Poppins Italics" charset="1" panose="00000500000000000000"/>
      <p:regular r:id="rId14"/>
    </p:embeddedFont>
    <p:embeddedFont>
      <p:font typeface="Poppins Bold Italics" charset="1" panose="00000800000000000000"/>
      <p:regular r:id="rId15"/>
    </p:embeddedFont>
    <p:embeddedFont>
      <p:font typeface="Poppins Thin" charset="1" panose="00000300000000000000"/>
      <p:regular r:id="rId16"/>
    </p:embeddedFont>
    <p:embeddedFont>
      <p:font typeface="Poppins Thin Italics" charset="1" panose="00000300000000000000"/>
      <p:regular r:id="rId17"/>
    </p:embeddedFont>
    <p:embeddedFont>
      <p:font typeface="Poppins Light" charset="1" panose="00000400000000000000"/>
      <p:regular r:id="rId18"/>
    </p:embeddedFont>
    <p:embeddedFont>
      <p:font typeface="Poppins Light Italics" charset="1" panose="000004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Medium Italics" charset="1" panose="00000600000000000000"/>
      <p:regular r:id="rId21"/>
    </p:embeddedFont>
    <p:embeddedFont>
      <p:font typeface="Poppins Semi-Bold" charset="1" panose="00000700000000000000"/>
      <p:regular r:id="rId22"/>
    </p:embeddedFont>
    <p:embeddedFont>
      <p:font typeface="Poppins Semi-Bold Italics" charset="1" panose="00000700000000000000"/>
      <p:regular r:id="rId23"/>
    </p:embeddedFont>
    <p:embeddedFont>
      <p:font typeface="Poppins Ultra-Bold" charset="1" panose="00000900000000000000"/>
      <p:regular r:id="rId24"/>
    </p:embeddedFont>
    <p:embeddedFont>
      <p:font typeface="Poppins Ultra-Bold Italics" charset="1" panose="00000900000000000000"/>
      <p:regular r:id="rId25"/>
    </p:embeddedFont>
    <p:embeddedFont>
      <p:font typeface="Poppins Heavy" charset="1" panose="00000A00000000000000"/>
      <p:regular r:id="rId26"/>
    </p:embeddedFont>
    <p:embeddedFont>
      <p:font typeface="Poppins Heavy Italics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3Qo1JBlE.mp4>
</file>

<file path=ppt/media/VAF3QrfgQO0.mp4>
</file>

<file path=ppt/media/VAF3TDXTREA.mp4>
</file>

<file path=ppt/media/VAF3Tf7NxMQ.mp4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sv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VAF3QrfgQO0.mp4" Type="http://schemas.openxmlformats.org/officeDocument/2006/relationships/video"/><Relationship Id="rId5" Target="../media/VAF3QrfgQO0.mp4" Type="http://schemas.microsoft.com/office/2007/relationships/media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Relationship Id="rId4" Target="../media/VAF3Qo1JBlE.mp4" Type="http://schemas.openxmlformats.org/officeDocument/2006/relationships/video"/><Relationship Id="rId5" Target="../media/VAF3Qo1JBlE.mp4" Type="http://schemas.microsoft.com/office/2007/relationships/media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VAF3Tf7NxMQ.mp4" Type="http://schemas.openxmlformats.org/officeDocument/2006/relationships/video"/><Relationship Id="rId4" Target="../media/VAF3Tf7NxMQ.mp4" Type="http://schemas.microsoft.com/office/2007/relationships/media"/><Relationship Id="rId5" Target="../media/image10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VAF3TDXTREA.mp4" Type="http://schemas.openxmlformats.org/officeDocument/2006/relationships/video"/><Relationship Id="rId4" Target="../media/VAF3TDXTREA.mp4" Type="http://schemas.microsoft.com/office/2007/relationships/media"/><Relationship Id="rId5" Target="../media/image12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48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6451" y="541905"/>
            <a:ext cx="17095098" cy="9203190"/>
            <a:chOff x="0" y="0"/>
            <a:chExt cx="4502413" cy="24238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02413" cy="2423886"/>
            </a:xfrm>
            <a:custGeom>
              <a:avLst/>
              <a:gdLst/>
              <a:ahLst/>
              <a:cxnLst/>
              <a:rect r="r" b="b" t="t" l="l"/>
              <a:pathLst>
                <a:path h="2423886" w="4502413">
                  <a:moveTo>
                    <a:pt x="23097" y="0"/>
                  </a:moveTo>
                  <a:lnTo>
                    <a:pt x="4479316" y="0"/>
                  </a:lnTo>
                  <a:cubicBezTo>
                    <a:pt x="4485442" y="0"/>
                    <a:pt x="4491317" y="2433"/>
                    <a:pt x="4495648" y="6765"/>
                  </a:cubicBezTo>
                  <a:cubicBezTo>
                    <a:pt x="4499980" y="11096"/>
                    <a:pt x="4502413" y="16971"/>
                    <a:pt x="4502413" y="23097"/>
                  </a:cubicBezTo>
                  <a:lnTo>
                    <a:pt x="4502413" y="2400789"/>
                  </a:lnTo>
                  <a:cubicBezTo>
                    <a:pt x="4502413" y="2406915"/>
                    <a:pt x="4499980" y="2412789"/>
                    <a:pt x="4495648" y="2417121"/>
                  </a:cubicBezTo>
                  <a:cubicBezTo>
                    <a:pt x="4491317" y="2421452"/>
                    <a:pt x="4485442" y="2423886"/>
                    <a:pt x="4479316" y="2423886"/>
                  </a:cubicBezTo>
                  <a:lnTo>
                    <a:pt x="23097" y="2423886"/>
                  </a:lnTo>
                  <a:cubicBezTo>
                    <a:pt x="10341" y="2423886"/>
                    <a:pt x="0" y="2413545"/>
                    <a:pt x="0" y="2400789"/>
                  </a:cubicBezTo>
                  <a:lnTo>
                    <a:pt x="0" y="23097"/>
                  </a:lnTo>
                  <a:cubicBezTo>
                    <a:pt x="0" y="16971"/>
                    <a:pt x="2433" y="11096"/>
                    <a:pt x="6765" y="6765"/>
                  </a:cubicBezTo>
                  <a:cubicBezTo>
                    <a:pt x="11096" y="2433"/>
                    <a:pt x="16971" y="0"/>
                    <a:pt x="2309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80975"/>
              <a:ext cx="4502413" cy="26048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96451" y="541905"/>
            <a:ext cx="17095098" cy="9203190"/>
          </a:xfrm>
          <a:custGeom>
            <a:avLst/>
            <a:gdLst/>
            <a:ahLst/>
            <a:cxnLst/>
            <a:rect r="r" b="b" t="t" l="l"/>
            <a:pathLst>
              <a:path h="9203190" w="17095098">
                <a:moveTo>
                  <a:pt x="0" y="0"/>
                </a:moveTo>
                <a:lnTo>
                  <a:pt x="17095098" y="0"/>
                </a:lnTo>
                <a:lnTo>
                  <a:pt x="17095098" y="9203190"/>
                </a:lnTo>
                <a:lnTo>
                  <a:pt x="0" y="92031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531" r="0" b="-959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810492" y="4522462"/>
            <a:ext cx="2667015" cy="1242075"/>
          </a:xfrm>
          <a:custGeom>
            <a:avLst/>
            <a:gdLst/>
            <a:ahLst/>
            <a:cxnLst/>
            <a:rect r="r" b="b" t="t" l="l"/>
            <a:pathLst>
              <a:path h="1242075" w="2667015">
                <a:moveTo>
                  <a:pt x="0" y="0"/>
                </a:moveTo>
                <a:lnTo>
                  <a:pt x="2667016" y="0"/>
                </a:lnTo>
                <a:lnTo>
                  <a:pt x="2667016" y="1242076"/>
                </a:lnTo>
                <a:lnTo>
                  <a:pt x="0" y="12420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4" t="-604" r="0" b="-569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48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6451" y="541905"/>
            <a:ext cx="17095098" cy="9203190"/>
            <a:chOff x="0" y="0"/>
            <a:chExt cx="22793465" cy="1227092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2793465" cy="12270920"/>
              <a:chOff x="0" y="0"/>
              <a:chExt cx="4502413" cy="242388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02413" cy="2423886"/>
              </a:xfrm>
              <a:custGeom>
                <a:avLst/>
                <a:gdLst/>
                <a:ahLst/>
                <a:cxnLst/>
                <a:rect r="r" b="b" t="t" l="l"/>
                <a:pathLst>
                  <a:path h="2423886" w="4502413">
                    <a:moveTo>
                      <a:pt x="23097" y="0"/>
                    </a:moveTo>
                    <a:lnTo>
                      <a:pt x="4479316" y="0"/>
                    </a:lnTo>
                    <a:cubicBezTo>
                      <a:pt x="4485442" y="0"/>
                      <a:pt x="4491317" y="2433"/>
                      <a:pt x="4495648" y="6765"/>
                    </a:cubicBezTo>
                    <a:cubicBezTo>
                      <a:pt x="4499980" y="11096"/>
                      <a:pt x="4502413" y="16971"/>
                      <a:pt x="4502413" y="23097"/>
                    </a:cubicBezTo>
                    <a:lnTo>
                      <a:pt x="4502413" y="2400789"/>
                    </a:lnTo>
                    <a:cubicBezTo>
                      <a:pt x="4502413" y="2406915"/>
                      <a:pt x="4499980" y="2412789"/>
                      <a:pt x="4495648" y="2417121"/>
                    </a:cubicBezTo>
                    <a:cubicBezTo>
                      <a:pt x="4491317" y="2421452"/>
                      <a:pt x="4485442" y="2423886"/>
                      <a:pt x="4479316" y="2423886"/>
                    </a:cubicBezTo>
                    <a:lnTo>
                      <a:pt x="23097" y="2423886"/>
                    </a:lnTo>
                    <a:cubicBezTo>
                      <a:pt x="10341" y="2423886"/>
                      <a:pt x="0" y="2413545"/>
                      <a:pt x="0" y="2400789"/>
                    </a:cubicBezTo>
                    <a:lnTo>
                      <a:pt x="0" y="23097"/>
                    </a:lnTo>
                    <a:cubicBezTo>
                      <a:pt x="0" y="16971"/>
                      <a:pt x="2433" y="11096"/>
                      <a:pt x="6765" y="6765"/>
                    </a:cubicBezTo>
                    <a:cubicBezTo>
                      <a:pt x="11096" y="2433"/>
                      <a:pt x="16971" y="0"/>
                      <a:pt x="2309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80975"/>
                <a:ext cx="4502413" cy="260486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 flipV="true">
              <a:off x="0" y="2344587"/>
              <a:ext cx="22793465" cy="0"/>
            </a:xfrm>
            <a:prstGeom prst="line">
              <a:avLst/>
            </a:prstGeom>
            <a:ln cap="flat" w="50800">
              <a:solidFill>
                <a:srgbClr val="C4C2C2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7" id="7"/>
            <p:cNvGrpSpPr/>
            <p:nvPr/>
          </p:nvGrpSpPr>
          <p:grpSpPr>
            <a:xfrm rot="0">
              <a:off x="1548899" y="290671"/>
              <a:ext cx="358390" cy="358390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1063509" y="290671"/>
              <a:ext cx="358390" cy="358390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224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576332" y="290671"/>
              <a:ext cx="358390" cy="358390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</p:grpSp>
      <p:sp>
        <p:nvSpPr>
          <p:cNvPr name="Freeform 16" id="16"/>
          <p:cNvSpPr/>
          <p:nvPr/>
        </p:nvSpPr>
        <p:spPr>
          <a:xfrm flipH="false" flipV="false" rot="0">
            <a:off x="7840848" y="2956264"/>
            <a:ext cx="2751707" cy="2751707"/>
          </a:xfrm>
          <a:custGeom>
            <a:avLst/>
            <a:gdLst/>
            <a:ahLst/>
            <a:cxnLst/>
            <a:rect r="r" b="b" t="t" l="l"/>
            <a:pathLst>
              <a:path h="2751707" w="2751707">
                <a:moveTo>
                  <a:pt x="0" y="0"/>
                </a:moveTo>
                <a:lnTo>
                  <a:pt x="2751707" y="0"/>
                </a:lnTo>
                <a:lnTo>
                  <a:pt x="2751707" y="2751708"/>
                </a:lnTo>
                <a:lnTo>
                  <a:pt x="0" y="27517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7949144" y="6064588"/>
            <a:ext cx="2535115" cy="925836"/>
            <a:chOff x="0" y="0"/>
            <a:chExt cx="3380154" cy="1234448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666213"/>
              <a:ext cx="3380154" cy="5682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46"/>
                </a:lnSpc>
              </a:pPr>
              <a:r>
                <a:rPr lang="en-US" sz="1973">
                  <a:solidFill>
                    <a:srgbClr val="545454"/>
                  </a:solidFill>
                  <a:latin typeface="Poppins"/>
                </a:rPr>
                <a:t>Project Member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-85725"/>
              <a:ext cx="3380154" cy="7180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157">
                  <a:solidFill>
                    <a:srgbClr val="000000"/>
                  </a:solidFill>
                  <a:ea typeface="Poppins Bold"/>
                </a:rPr>
                <a:t>김기욱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7023610" y="7295224"/>
            <a:ext cx="4386183" cy="1699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4"/>
              </a:lnSpc>
            </a:pPr>
            <a:r>
              <a:rPr lang="en-US" sz="2460">
                <a:solidFill>
                  <a:srgbClr val="545454"/>
                </a:solidFill>
                <a:ea typeface="Tlab 돋움 미디움"/>
              </a:rPr>
              <a:t>프론트엔드</a:t>
            </a:r>
          </a:p>
          <a:p>
            <a:pPr algn="ctr">
              <a:lnSpc>
                <a:spcPts val="3444"/>
              </a:lnSpc>
            </a:pPr>
            <a:r>
              <a:rPr lang="en-US" sz="2460">
                <a:solidFill>
                  <a:srgbClr val="545454"/>
                </a:solidFill>
                <a:latin typeface="Tlab 돋움 미디움"/>
                <a:ea typeface="Tlab 돋움 미디움"/>
              </a:rPr>
              <a:t>DB설계(회원,관리자)</a:t>
            </a:r>
          </a:p>
          <a:p>
            <a:pPr algn="ctr">
              <a:lnSpc>
                <a:spcPts val="3444"/>
              </a:lnSpc>
            </a:pPr>
            <a:r>
              <a:rPr lang="en-US" sz="2460">
                <a:solidFill>
                  <a:srgbClr val="545454"/>
                </a:solidFill>
                <a:latin typeface="Tlab 돋움 미디움"/>
                <a:ea typeface="Tlab 돋움 미디움"/>
              </a:rPr>
              <a:t>카카오 로그인 / 이메일 API </a:t>
            </a:r>
          </a:p>
          <a:p>
            <a:pPr algn="ctr">
              <a:lnSpc>
                <a:spcPts val="3444"/>
              </a:lnSpc>
            </a:pPr>
            <a:r>
              <a:rPr lang="en-US" sz="2460">
                <a:solidFill>
                  <a:srgbClr val="545454"/>
                </a:solidFill>
                <a:latin typeface="Tlab 돋움 미디움"/>
                <a:ea typeface="Tlab 돋움 미디움"/>
              </a:rPr>
              <a:t>회원 / 관리자 기능 구현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96380" y="1162050"/>
            <a:ext cx="5752764" cy="91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3"/>
              </a:lnSpc>
            </a:pPr>
            <a:r>
              <a:rPr lang="en-US" sz="6933" spc="291">
                <a:solidFill>
                  <a:srgbClr val="231F20"/>
                </a:solidFill>
                <a:ea typeface="Tlab 돋움 미디움 Bold"/>
              </a:rPr>
              <a:t>프로젝트 역할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48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6451" y="551430"/>
            <a:ext cx="17095098" cy="9203190"/>
            <a:chOff x="0" y="0"/>
            <a:chExt cx="22793465" cy="1227092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2793465" cy="12270920"/>
              <a:chOff x="0" y="0"/>
              <a:chExt cx="4502413" cy="242388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02413" cy="2423886"/>
              </a:xfrm>
              <a:custGeom>
                <a:avLst/>
                <a:gdLst/>
                <a:ahLst/>
                <a:cxnLst/>
                <a:rect r="r" b="b" t="t" l="l"/>
                <a:pathLst>
                  <a:path h="2423886" w="4502413">
                    <a:moveTo>
                      <a:pt x="23097" y="0"/>
                    </a:moveTo>
                    <a:lnTo>
                      <a:pt x="4479316" y="0"/>
                    </a:lnTo>
                    <a:cubicBezTo>
                      <a:pt x="4485442" y="0"/>
                      <a:pt x="4491317" y="2433"/>
                      <a:pt x="4495648" y="6765"/>
                    </a:cubicBezTo>
                    <a:cubicBezTo>
                      <a:pt x="4499980" y="11096"/>
                      <a:pt x="4502413" y="16971"/>
                      <a:pt x="4502413" y="23097"/>
                    </a:cubicBezTo>
                    <a:lnTo>
                      <a:pt x="4502413" y="2400789"/>
                    </a:lnTo>
                    <a:cubicBezTo>
                      <a:pt x="4502413" y="2406915"/>
                      <a:pt x="4499980" y="2412789"/>
                      <a:pt x="4495648" y="2417121"/>
                    </a:cubicBezTo>
                    <a:cubicBezTo>
                      <a:pt x="4491317" y="2421452"/>
                      <a:pt x="4485442" y="2423886"/>
                      <a:pt x="4479316" y="2423886"/>
                    </a:cubicBezTo>
                    <a:lnTo>
                      <a:pt x="23097" y="2423886"/>
                    </a:lnTo>
                    <a:cubicBezTo>
                      <a:pt x="10341" y="2423886"/>
                      <a:pt x="0" y="2413545"/>
                      <a:pt x="0" y="2400789"/>
                    </a:cubicBezTo>
                    <a:lnTo>
                      <a:pt x="0" y="23097"/>
                    </a:lnTo>
                    <a:cubicBezTo>
                      <a:pt x="0" y="16971"/>
                      <a:pt x="2433" y="11096"/>
                      <a:pt x="6765" y="6765"/>
                    </a:cubicBezTo>
                    <a:cubicBezTo>
                      <a:pt x="11096" y="2433"/>
                      <a:pt x="16971" y="0"/>
                      <a:pt x="2309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80975"/>
                <a:ext cx="4502413" cy="260486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 flipV="true">
              <a:off x="0" y="2344587"/>
              <a:ext cx="22793465" cy="0"/>
            </a:xfrm>
            <a:prstGeom prst="line">
              <a:avLst/>
            </a:prstGeom>
            <a:ln cap="flat" w="50800">
              <a:solidFill>
                <a:srgbClr val="C4C2C2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7" id="7"/>
            <p:cNvGrpSpPr/>
            <p:nvPr/>
          </p:nvGrpSpPr>
          <p:grpSpPr>
            <a:xfrm rot="0">
              <a:off x="1548899" y="290671"/>
              <a:ext cx="358390" cy="358390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1063509" y="290671"/>
              <a:ext cx="358390" cy="358390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224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576332" y="290671"/>
              <a:ext cx="358390" cy="358390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</p:grpSp>
      <p:sp>
        <p:nvSpPr>
          <p:cNvPr name="Freeform 16" id="16"/>
          <p:cNvSpPr/>
          <p:nvPr/>
        </p:nvSpPr>
        <p:spPr>
          <a:xfrm flipH="false" flipV="false" rot="0">
            <a:off x="668244" y="3381972"/>
            <a:ext cx="7832375" cy="5231546"/>
          </a:xfrm>
          <a:custGeom>
            <a:avLst/>
            <a:gdLst/>
            <a:ahLst/>
            <a:cxnLst/>
            <a:rect r="r" b="b" t="t" l="l"/>
            <a:pathLst>
              <a:path h="5231546" w="7832375">
                <a:moveTo>
                  <a:pt x="0" y="0"/>
                </a:moveTo>
                <a:lnTo>
                  <a:pt x="7832375" y="0"/>
                </a:lnTo>
                <a:lnTo>
                  <a:pt x="7832375" y="5231545"/>
                </a:lnTo>
                <a:lnTo>
                  <a:pt x="0" y="52315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52" t="0" r="-5188" b="0"/>
            </a:stretch>
          </a:blipFill>
        </p:spPr>
      </p:sp>
      <p:pic>
        <p:nvPicPr>
          <p:cNvPr name="Picture 17" id="17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6257" t="0" r="4186" b="0"/>
          <a:stretch>
            <a:fillRect/>
          </a:stretch>
        </p:blipFill>
        <p:spPr>
          <a:xfrm flipH="false" flipV="false" rot="0">
            <a:off x="8500619" y="3358636"/>
            <a:ext cx="9211481" cy="5278217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1686387" y="1258120"/>
            <a:ext cx="7457613" cy="91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3"/>
              </a:lnSpc>
            </a:pPr>
            <a:r>
              <a:rPr lang="en-US" sz="6933" spc="291">
                <a:solidFill>
                  <a:srgbClr val="231F20"/>
                </a:solidFill>
                <a:latin typeface="Tlab 돋움 미디움 Bold"/>
                <a:ea typeface="Tlab 돋움 미디움 Bold"/>
              </a:rPr>
              <a:t>회원가입 / 로그인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038631" y="1512552"/>
            <a:ext cx="2220669" cy="528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920" spc="164">
                <a:solidFill>
                  <a:srgbClr val="575454"/>
                </a:solidFill>
                <a:ea typeface="Tlab 돋움 미디움"/>
              </a:rPr>
              <a:t>개발과정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48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6451" y="551430"/>
            <a:ext cx="17095098" cy="9203190"/>
            <a:chOff x="0" y="0"/>
            <a:chExt cx="22793465" cy="1227092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2793465" cy="12270920"/>
              <a:chOff x="0" y="0"/>
              <a:chExt cx="4502413" cy="242388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02413" cy="2423886"/>
              </a:xfrm>
              <a:custGeom>
                <a:avLst/>
                <a:gdLst/>
                <a:ahLst/>
                <a:cxnLst/>
                <a:rect r="r" b="b" t="t" l="l"/>
                <a:pathLst>
                  <a:path h="2423886" w="4502413">
                    <a:moveTo>
                      <a:pt x="23097" y="0"/>
                    </a:moveTo>
                    <a:lnTo>
                      <a:pt x="4479316" y="0"/>
                    </a:lnTo>
                    <a:cubicBezTo>
                      <a:pt x="4485442" y="0"/>
                      <a:pt x="4491317" y="2433"/>
                      <a:pt x="4495648" y="6765"/>
                    </a:cubicBezTo>
                    <a:cubicBezTo>
                      <a:pt x="4499980" y="11096"/>
                      <a:pt x="4502413" y="16971"/>
                      <a:pt x="4502413" y="23097"/>
                    </a:cubicBezTo>
                    <a:lnTo>
                      <a:pt x="4502413" y="2400789"/>
                    </a:lnTo>
                    <a:cubicBezTo>
                      <a:pt x="4502413" y="2406915"/>
                      <a:pt x="4499980" y="2412789"/>
                      <a:pt x="4495648" y="2417121"/>
                    </a:cubicBezTo>
                    <a:cubicBezTo>
                      <a:pt x="4491317" y="2421452"/>
                      <a:pt x="4485442" y="2423886"/>
                      <a:pt x="4479316" y="2423886"/>
                    </a:cubicBezTo>
                    <a:lnTo>
                      <a:pt x="23097" y="2423886"/>
                    </a:lnTo>
                    <a:cubicBezTo>
                      <a:pt x="10341" y="2423886"/>
                      <a:pt x="0" y="2413545"/>
                      <a:pt x="0" y="2400789"/>
                    </a:cubicBezTo>
                    <a:lnTo>
                      <a:pt x="0" y="23097"/>
                    </a:lnTo>
                    <a:cubicBezTo>
                      <a:pt x="0" y="16971"/>
                      <a:pt x="2433" y="11096"/>
                      <a:pt x="6765" y="6765"/>
                    </a:cubicBezTo>
                    <a:cubicBezTo>
                      <a:pt x="11096" y="2433"/>
                      <a:pt x="16971" y="0"/>
                      <a:pt x="2309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80975"/>
                <a:ext cx="4502413" cy="260486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 flipV="true">
              <a:off x="0" y="2344587"/>
              <a:ext cx="22793465" cy="0"/>
            </a:xfrm>
            <a:prstGeom prst="line">
              <a:avLst/>
            </a:prstGeom>
            <a:ln cap="flat" w="50800">
              <a:solidFill>
                <a:srgbClr val="C4C2C2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7" id="7"/>
            <p:cNvGrpSpPr/>
            <p:nvPr/>
          </p:nvGrpSpPr>
          <p:grpSpPr>
            <a:xfrm rot="0">
              <a:off x="1548899" y="290671"/>
              <a:ext cx="358390" cy="358390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1063509" y="290671"/>
              <a:ext cx="358390" cy="358390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224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576332" y="290671"/>
              <a:ext cx="358390" cy="358390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</p:grpSp>
      <p:sp>
        <p:nvSpPr>
          <p:cNvPr name="Freeform 16" id="16"/>
          <p:cNvSpPr/>
          <p:nvPr/>
        </p:nvSpPr>
        <p:spPr>
          <a:xfrm flipH="false" flipV="false" rot="0">
            <a:off x="1028700" y="3604467"/>
            <a:ext cx="8302932" cy="4560627"/>
          </a:xfrm>
          <a:custGeom>
            <a:avLst/>
            <a:gdLst/>
            <a:ahLst/>
            <a:cxnLst/>
            <a:rect r="r" b="b" t="t" l="l"/>
            <a:pathLst>
              <a:path h="4560627" w="8302932">
                <a:moveTo>
                  <a:pt x="0" y="0"/>
                </a:moveTo>
                <a:lnTo>
                  <a:pt x="8302932" y="0"/>
                </a:lnTo>
                <a:lnTo>
                  <a:pt x="8302932" y="4560626"/>
                </a:lnTo>
                <a:lnTo>
                  <a:pt x="0" y="45606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64" r="0" b="-364"/>
            </a:stretch>
          </a:blipFill>
        </p:spPr>
      </p:sp>
      <p:pic>
        <p:nvPicPr>
          <p:cNvPr name="Picture 17" id="17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2364" b="0"/>
          <a:stretch>
            <a:fillRect/>
          </a:stretch>
        </p:blipFill>
        <p:spPr>
          <a:xfrm flipH="false" flipV="false" rot="0">
            <a:off x="9331632" y="3363613"/>
            <a:ext cx="7927668" cy="5042334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1686387" y="1258120"/>
            <a:ext cx="7457613" cy="91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3"/>
              </a:lnSpc>
            </a:pPr>
            <a:r>
              <a:rPr lang="en-US" sz="6933" spc="291">
                <a:solidFill>
                  <a:srgbClr val="231F20"/>
                </a:solidFill>
                <a:latin typeface="Tlab 돋움 미디움 Bold"/>
                <a:ea typeface="Tlab 돋움 미디움 Bold"/>
              </a:rPr>
              <a:t>회원가입 / 로그인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038631" y="1512552"/>
            <a:ext cx="2220669" cy="528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920" spc="164">
                <a:solidFill>
                  <a:srgbClr val="575454"/>
                </a:solidFill>
                <a:ea typeface="Tlab 돋움 미디움"/>
              </a:rPr>
              <a:t>개발과정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48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6451" y="551430"/>
            <a:ext cx="17095098" cy="9203190"/>
            <a:chOff x="0" y="0"/>
            <a:chExt cx="22793465" cy="1227092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2793465" cy="12270920"/>
              <a:chOff x="0" y="0"/>
              <a:chExt cx="4502413" cy="242388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02413" cy="2423886"/>
              </a:xfrm>
              <a:custGeom>
                <a:avLst/>
                <a:gdLst/>
                <a:ahLst/>
                <a:cxnLst/>
                <a:rect r="r" b="b" t="t" l="l"/>
                <a:pathLst>
                  <a:path h="2423886" w="4502413">
                    <a:moveTo>
                      <a:pt x="23097" y="0"/>
                    </a:moveTo>
                    <a:lnTo>
                      <a:pt x="4479316" y="0"/>
                    </a:lnTo>
                    <a:cubicBezTo>
                      <a:pt x="4485442" y="0"/>
                      <a:pt x="4491317" y="2433"/>
                      <a:pt x="4495648" y="6765"/>
                    </a:cubicBezTo>
                    <a:cubicBezTo>
                      <a:pt x="4499980" y="11096"/>
                      <a:pt x="4502413" y="16971"/>
                      <a:pt x="4502413" y="23097"/>
                    </a:cubicBezTo>
                    <a:lnTo>
                      <a:pt x="4502413" y="2400789"/>
                    </a:lnTo>
                    <a:cubicBezTo>
                      <a:pt x="4502413" y="2406915"/>
                      <a:pt x="4499980" y="2412789"/>
                      <a:pt x="4495648" y="2417121"/>
                    </a:cubicBezTo>
                    <a:cubicBezTo>
                      <a:pt x="4491317" y="2421452"/>
                      <a:pt x="4485442" y="2423886"/>
                      <a:pt x="4479316" y="2423886"/>
                    </a:cubicBezTo>
                    <a:lnTo>
                      <a:pt x="23097" y="2423886"/>
                    </a:lnTo>
                    <a:cubicBezTo>
                      <a:pt x="10341" y="2423886"/>
                      <a:pt x="0" y="2413545"/>
                      <a:pt x="0" y="2400789"/>
                    </a:cubicBezTo>
                    <a:lnTo>
                      <a:pt x="0" y="23097"/>
                    </a:lnTo>
                    <a:cubicBezTo>
                      <a:pt x="0" y="16971"/>
                      <a:pt x="2433" y="11096"/>
                      <a:pt x="6765" y="6765"/>
                    </a:cubicBezTo>
                    <a:cubicBezTo>
                      <a:pt x="11096" y="2433"/>
                      <a:pt x="16971" y="0"/>
                      <a:pt x="2309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80975"/>
                <a:ext cx="4502413" cy="260486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 flipV="true">
              <a:off x="0" y="2344587"/>
              <a:ext cx="22793465" cy="0"/>
            </a:xfrm>
            <a:prstGeom prst="line">
              <a:avLst/>
            </a:prstGeom>
            <a:ln cap="flat" w="50800">
              <a:solidFill>
                <a:srgbClr val="C4C2C2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7" id="7"/>
            <p:cNvGrpSpPr/>
            <p:nvPr/>
          </p:nvGrpSpPr>
          <p:grpSpPr>
            <a:xfrm rot="0">
              <a:off x="1548899" y="290671"/>
              <a:ext cx="358390" cy="358390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1063509" y="290671"/>
              <a:ext cx="358390" cy="358390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224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576332" y="290671"/>
              <a:ext cx="358390" cy="358390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</p:grpSp>
      <p:pic>
        <p:nvPicPr>
          <p:cNvPr name="Picture 16" id="16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1452" t="0" r="621" b="0"/>
          <a:stretch>
            <a:fillRect/>
          </a:stretch>
        </p:blipFill>
        <p:spPr>
          <a:xfrm flipH="false" flipV="false" rot="0">
            <a:off x="7926866" y="2587217"/>
            <a:ext cx="9764684" cy="6550724"/>
          </a:xfrm>
          <a:prstGeom prst="rect">
            <a:avLst/>
          </a:prstGeom>
        </p:spPr>
      </p:pic>
      <p:sp>
        <p:nvSpPr>
          <p:cNvPr name="Freeform 17" id="17"/>
          <p:cNvSpPr/>
          <p:nvPr/>
        </p:nvSpPr>
        <p:spPr>
          <a:xfrm flipH="false" flipV="false" rot="0">
            <a:off x="929020" y="2587217"/>
            <a:ext cx="6594665" cy="7079256"/>
          </a:xfrm>
          <a:custGeom>
            <a:avLst/>
            <a:gdLst/>
            <a:ahLst/>
            <a:cxnLst/>
            <a:rect r="r" b="b" t="t" l="l"/>
            <a:pathLst>
              <a:path h="7079256" w="6594665">
                <a:moveTo>
                  <a:pt x="0" y="0"/>
                </a:moveTo>
                <a:lnTo>
                  <a:pt x="6594664" y="0"/>
                </a:lnTo>
                <a:lnTo>
                  <a:pt x="6594664" y="7079257"/>
                </a:lnTo>
                <a:lnTo>
                  <a:pt x="0" y="707925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686387" y="1258120"/>
            <a:ext cx="4011516" cy="91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3"/>
              </a:lnSpc>
            </a:pPr>
            <a:r>
              <a:rPr lang="en-US" sz="6933" spc="291">
                <a:solidFill>
                  <a:srgbClr val="231F20"/>
                </a:solidFill>
                <a:ea typeface="Tlab 돋움 미디움 Bold"/>
              </a:rPr>
              <a:t>회원 기능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038631" y="1512552"/>
            <a:ext cx="2220669" cy="528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920" spc="164">
                <a:solidFill>
                  <a:srgbClr val="575454"/>
                </a:solidFill>
                <a:ea typeface="Tlab 돋움 미디움"/>
              </a:rPr>
              <a:t>개발과정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48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6451" y="551430"/>
            <a:ext cx="17095098" cy="9203190"/>
            <a:chOff x="0" y="0"/>
            <a:chExt cx="22793465" cy="1227092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2793465" cy="12270920"/>
              <a:chOff x="0" y="0"/>
              <a:chExt cx="4502413" cy="2423886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02413" cy="2423886"/>
              </a:xfrm>
              <a:custGeom>
                <a:avLst/>
                <a:gdLst/>
                <a:ahLst/>
                <a:cxnLst/>
                <a:rect r="r" b="b" t="t" l="l"/>
                <a:pathLst>
                  <a:path h="2423886" w="4502413">
                    <a:moveTo>
                      <a:pt x="23097" y="0"/>
                    </a:moveTo>
                    <a:lnTo>
                      <a:pt x="4479316" y="0"/>
                    </a:lnTo>
                    <a:cubicBezTo>
                      <a:pt x="4485442" y="0"/>
                      <a:pt x="4491317" y="2433"/>
                      <a:pt x="4495648" y="6765"/>
                    </a:cubicBezTo>
                    <a:cubicBezTo>
                      <a:pt x="4499980" y="11096"/>
                      <a:pt x="4502413" y="16971"/>
                      <a:pt x="4502413" y="23097"/>
                    </a:cubicBezTo>
                    <a:lnTo>
                      <a:pt x="4502413" y="2400789"/>
                    </a:lnTo>
                    <a:cubicBezTo>
                      <a:pt x="4502413" y="2406915"/>
                      <a:pt x="4499980" y="2412789"/>
                      <a:pt x="4495648" y="2417121"/>
                    </a:cubicBezTo>
                    <a:cubicBezTo>
                      <a:pt x="4491317" y="2421452"/>
                      <a:pt x="4485442" y="2423886"/>
                      <a:pt x="4479316" y="2423886"/>
                    </a:cubicBezTo>
                    <a:lnTo>
                      <a:pt x="23097" y="2423886"/>
                    </a:lnTo>
                    <a:cubicBezTo>
                      <a:pt x="10341" y="2423886"/>
                      <a:pt x="0" y="2413545"/>
                      <a:pt x="0" y="2400789"/>
                    </a:cubicBezTo>
                    <a:lnTo>
                      <a:pt x="0" y="23097"/>
                    </a:lnTo>
                    <a:cubicBezTo>
                      <a:pt x="0" y="16971"/>
                      <a:pt x="2433" y="11096"/>
                      <a:pt x="6765" y="6765"/>
                    </a:cubicBezTo>
                    <a:cubicBezTo>
                      <a:pt x="11096" y="2433"/>
                      <a:pt x="16971" y="0"/>
                      <a:pt x="23097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180975"/>
                <a:ext cx="4502413" cy="260486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sp>
          <p:nvSpPr>
            <p:cNvPr name="AutoShape 6" id="6"/>
            <p:cNvSpPr/>
            <p:nvPr/>
          </p:nvSpPr>
          <p:spPr>
            <a:xfrm flipV="true">
              <a:off x="0" y="2344587"/>
              <a:ext cx="22793465" cy="0"/>
            </a:xfrm>
            <a:prstGeom prst="line">
              <a:avLst/>
            </a:prstGeom>
            <a:ln cap="flat" w="50800">
              <a:solidFill>
                <a:srgbClr val="C4C2C2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7" id="7"/>
            <p:cNvGrpSpPr/>
            <p:nvPr/>
          </p:nvGrpSpPr>
          <p:grpSpPr>
            <a:xfrm rot="0">
              <a:off x="1548899" y="290671"/>
              <a:ext cx="358390" cy="358390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1063509" y="290671"/>
              <a:ext cx="358390" cy="358390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224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576332" y="290671"/>
              <a:ext cx="358390" cy="358390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76200" y="-104775"/>
                <a:ext cx="6604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000"/>
                  </a:lnSpc>
                </a:pPr>
              </a:p>
            </p:txBody>
          </p:sp>
        </p:grpSp>
      </p:grpSp>
      <p:pic>
        <p:nvPicPr>
          <p:cNvPr name="Picture 16" id="16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10175" t="0" r="23696" b="0"/>
          <a:stretch>
            <a:fillRect/>
          </a:stretch>
        </p:blipFill>
        <p:spPr>
          <a:xfrm flipH="false" flipV="false" rot="0">
            <a:off x="7960075" y="2495231"/>
            <a:ext cx="9649948" cy="6882616"/>
          </a:xfrm>
          <a:prstGeom prst="rect">
            <a:avLst/>
          </a:prstGeom>
        </p:spPr>
      </p:pic>
      <p:sp>
        <p:nvSpPr>
          <p:cNvPr name="Freeform 17" id="17"/>
          <p:cNvSpPr/>
          <p:nvPr/>
        </p:nvSpPr>
        <p:spPr>
          <a:xfrm flipH="false" flipV="false" rot="0">
            <a:off x="655110" y="3297555"/>
            <a:ext cx="7243427" cy="5219822"/>
          </a:xfrm>
          <a:custGeom>
            <a:avLst/>
            <a:gdLst/>
            <a:ahLst/>
            <a:cxnLst/>
            <a:rect r="r" b="b" t="t" l="l"/>
            <a:pathLst>
              <a:path h="5219822" w="7243427">
                <a:moveTo>
                  <a:pt x="0" y="0"/>
                </a:moveTo>
                <a:lnTo>
                  <a:pt x="7243427" y="0"/>
                </a:lnTo>
                <a:lnTo>
                  <a:pt x="7243427" y="5219822"/>
                </a:lnTo>
                <a:lnTo>
                  <a:pt x="0" y="52198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196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686387" y="1258120"/>
            <a:ext cx="4842271" cy="91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3"/>
              </a:lnSpc>
            </a:pPr>
            <a:r>
              <a:rPr lang="en-US" sz="6933" spc="291">
                <a:solidFill>
                  <a:srgbClr val="231F20"/>
                </a:solidFill>
                <a:ea typeface="Tlab 돋움 미디움 Bold"/>
              </a:rPr>
              <a:t>관리자 기능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038631" y="1512552"/>
            <a:ext cx="2220669" cy="528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3920" spc="164">
                <a:solidFill>
                  <a:srgbClr val="575454"/>
                </a:solidFill>
                <a:ea typeface="Tlab 돋움 미디움"/>
              </a:rPr>
              <a:t>개발과정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248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6451" y="551430"/>
            <a:ext cx="17095098" cy="9203190"/>
            <a:chOff x="0" y="0"/>
            <a:chExt cx="4502413" cy="24238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02413" cy="2423886"/>
            </a:xfrm>
            <a:custGeom>
              <a:avLst/>
              <a:gdLst/>
              <a:ahLst/>
              <a:cxnLst/>
              <a:rect r="r" b="b" t="t" l="l"/>
              <a:pathLst>
                <a:path h="2423886" w="4502413">
                  <a:moveTo>
                    <a:pt x="23097" y="0"/>
                  </a:moveTo>
                  <a:lnTo>
                    <a:pt x="4479316" y="0"/>
                  </a:lnTo>
                  <a:cubicBezTo>
                    <a:pt x="4485442" y="0"/>
                    <a:pt x="4491317" y="2433"/>
                    <a:pt x="4495648" y="6765"/>
                  </a:cubicBezTo>
                  <a:cubicBezTo>
                    <a:pt x="4499980" y="11096"/>
                    <a:pt x="4502413" y="16971"/>
                    <a:pt x="4502413" y="23097"/>
                  </a:cubicBezTo>
                  <a:lnTo>
                    <a:pt x="4502413" y="2400789"/>
                  </a:lnTo>
                  <a:cubicBezTo>
                    <a:pt x="4502413" y="2406915"/>
                    <a:pt x="4499980" y="2412789"/>
                    <a:pt x="4495648" y="2417121"/>
                  </a:cubicBezTo>
                  <a:cubicBezTo>
                    <a:pt x="4491317" y="2421452"/>
                    <a:pt x="4485442" y="2423886"/>
                    <a:pt x="4479316" y="2423886"/>
                  </a:cubicBezTo>
                  <a:lnTo>
                    <a:pt x="23097" y="2423886"/>
                  </a:lnTo>
                  <a:cubicBezTo>
                    <a:pt x="10341" y="2423886"/>
                    <a:pt x="0" y="2413545"/>
                    <a:pt x="0" y="2400789"/>
                  </a:cubicBezTo>
                  <a:lnTo>
                    <a:pt x="0" y="23097"/>
                  </a:lnTo>
                  <a:cubicBezTo>
                    <a:pt x="0" y="16971"/>
                    <a:pt x="2433" y="11096"/>
                    <a:pt x="6765" y="6765"/>
                  </a:cubicBezTo>
                  <a:cubicBezTo>
                    <a:pt x="11096" y="2433"/>
                    <a:pt x="16971" y="0"/>
                    <a:pt x="2309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80975"/>
              <a:ext cx="4502413" cy="26048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0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210254" y="2630804"/>
            <a:ext cx="1867493" cy="2290668"/>
          </a:xfrm>
          <a:custGeom>
            <a:avLst/>
            <a:gdLst/>
            <a:ahLst/>
            <a:cxnLst/>
            <a:rect r="r" b="b" t="t" l="l"/>
            <a:pathLst>
              <a:path h="2290668" w="1867493">
                <a:moveTo>
                  <a:pt x="0" y="0"/>
                </a:moveTo>
                <a:lnTo>
                  <a:pt x="1867492" y="0"/>
                </a:lnTo>
                <a:lnTo>
                  <a:pt x="1867492" y="2290669"/>
                </a:lnTo>
                <a:lnTo>
                  <a:pt x="0" y="22906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709647" y="5305425"/>
            <a:ext cx="6868707" cy="1109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9"/>
              </a:lnSpc>
            </a:pPr>
            <a:r>
              <a:rPr lang="en-US" sz="8379" spc="351">
                <a:solidFill>
                  <a:srgbClr val="231F20"/>
                </a:solidFill>
                <a:ea typeface="Tlab 돋움 미디움 Bold"/>
              </a:rPr>
              <a:t>감사합니다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DAF3G18t2HY</dc:identifier>
  <dcterms:modified xsi:type="dcterms:W3CDTF">2011-08-01T06:04:30Z</dcterms:modified>
  <cp:revision>1</cp:revision>
  <dc:title>White and Blue Creative Business Proposal Presentation의 사본</dc:title>
</cp:coreProperties>
</file>

<file path=docProps/thumbnail.jpeg>
</file>